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110" d="100"/>
          <a:sy n="110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PRO-</a:t>
            </a:r>
            <a:r>
              <a:rPr lang="ru-RU" dirty="0" smtClean="0"/>
              <a:t>личность педагога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Воронина </a:t>
            </a:r>
            <a:r>
              <a:rPr lang="ru-RU" dirty="0" err="1" smtClean="0"/>
              <a:t>Эльмира</a:t>
            </a:r>
            <a:r>
              <a:rPr lang="ru-RU" dirty="0" smtClean="0"/>
              <a:t> </a:t>
            </a:r>
            <a:r>
              <a:rPr lang="ru-RU" dirty="0" err="1" smtClean="0"/>
              <a:t>Хакимзяновна</a:t>
            </a:r>
            <a:r>
              <a:rPr lang="ru-RU" dirty="0" smtClean="0"/>
              <a:t> -Учитель Физической культуры МАОУ «Гимназия №33»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Увлекательное время препровождения –туристический слёт</a:t>
            </a:r>
            <a:endParaRPr lang="ru-RU" sz="4000" dirty="0"/>
          </a:p>
        </p:txBody>
      </p:sp>
      <p:pic>
        <p:nvPicPr>
          <p:cNvPr id="1026" name="Picture 2" descr="C:\Users\Админ\Desktop\DSC_3449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470" y="1935163"/>
            <a:ext cx="6557060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балу…..</a:t>
            </a:r>
            <a:endParaRPr lang="ru-RU" dirty="0"/>
          </a:p>
        </p:txBody>
      </p:sp>
      <p:pic>
        <p:nvPicPr>
          <p:cNvPr id="2050" name="Picture 2" descr="C:\Users\Админ\Desktop\DSC_1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«Быстрее ветра…..»</a:t>
            </a:r>
            <a:endParaRPr lang="ru-RU" dirty="0"/>
          </a:p>
        </p:txBody>
      </p:sp>
      <p:pic>
        <p:nvPicPr>
          <p:cNvPr id="3074" name="Picture 2" descr="C:\Users\Админ\Desktop\DSC_33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470" y="1935163"/>
            <a:ext cx="6557060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Кросс нации - нас не догонишь!</a:t>
            </a:r>
            <a:endParaRPr lang="ru-RU" dirty="0"/>
          </a:p>
        </p:txBody>
      </p:sp>
      <p:pic>
        <p:nvPicPr>
          <p:cNvPr id="4098" name="Picture 2" descr="C:\Users\Админ\Desktop\DSCN0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1" y="1869827"/>
            <a:ext cx="3960440" cy="479953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Вижу Цель……..есть!</a:t>
            </a:r>
            <a:endParaRPr lang="ru-RU" dirty="0"/>
          </a:p>
        </p:txBody>
      </p:sp>
      <p:pic>
        <p:nvPicPr>
          <p:cNvPr id="5123" name="Picture 3" descr="C:\Users\Админ\Desktop\4whw-Yd_FSo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896" y="1935163"/>
            <a:ext cx="6602208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41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PRO-личность педагога</vt:lpstr>
      <vt:lpstr>Увлекательное время препровождения –туристический слёт</vt:lpstr>
      <vt:lpstr>На балу…..</vt:lpstr>
      <vt:lpstr>«Быстрее ветра…..»</vt:lpstr>
      <vt:lpstr>Кросс нации - нас не догонишь!</vt:lpstr>
      <vt:lpstr>Вижу Цель……..есть!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PRO-личность педагога</dc:title>
  <dc:creator>Валерий Воронин</dc:creator>
  <cp:lastModifiedBy>Админ</cp:lastModifiedBy>
  <cp:revision>3</cp:revision>
  <dcterms:created xsi:type="dcterms:W3CDTF">2018-12-02T12:45:33Z</dcterms:created>
  <dcterms:modified xsi:type="dcterms:W3CDTF">2018-12-02T13:09:07Z</dcterms:modified>
</cp:coreProperties>
</file>